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D776EE-E7D5-F45B-476C-E2EBD383C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074AC5-E3A2-E2D4-2358-ABD2DECAA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889EA4-348A-2394-C89C-3B24ED9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6F89-E7B9-44D4-8D1E-E36F87AC4C69}" type="datetimeFigureOut">
              <a:rPr lang="pt-BR" smtClean="0"/>
              <a:t>01/04/2026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7FF970-BF3D-7013-74E5-5BCBA25BE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EC2657-686A-3B31-1DD7-CBA03731D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81A8D-0503-4BF0-88E1-39C1A1865A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1036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86E958-2915-CA20-E6FF-939EAC78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15008B6-A969-A621-AA12-ABA1461C6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4E1A4B-8CB0-80FD-C369-A63AD1B3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6F89-E7B9-44D4-8D1E-E36F87AC4C69}" type="datetimeFigureOut">
              <a:rPr lang="pt-BR" smtClean="0"/>
              <a:t>01/04/2026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B29F4A-6C38-94C0-60CD-E6259571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88EC91-1510-0BA3-DCC9-6D8D7B2E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81A8D-0503-4BF0-88E1-39C1A1865A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5387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8173FD-F832-9C86-8242-F5052988C8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8E21BF9-38EA-8FDB-F5D5-2F2C3F4D8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95DAF1-00C5-B1EF-A18F-FC498FC30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6F89-E7B9-44D4-8D1E-E36F87AC4C69}" type="datetimeFigureOut">
              <a:rPr lang="pt-BR" smtClean="0"/>
              <a:t>01/04/2026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9B7B7E-EE66-CB2B-6FC8-1C594E35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15BBF6-E73A-62DC-0252-A69DF5916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81A8D-0503-4BF0-88E1-39C1A1865A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90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2278D-2532-B3DD-51DD-5D9FC5E57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8E96A4-0D91-25F3-FF3D-6A4509A29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2698FB-C9AF-322C-1883-C010457BD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6F89-E7B9-44D4-8D1E-E36F87AC4C69}" type="datetimeFigureOut">
              <a:rPr lang="pt-BR" smtClean="0"/>
              <a:t>01/04/2026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420C67-3A6F-E73F-5F72-761A7F2B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8BBD98-F547-C715-50C5-4D9FFB201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81A8D-0503-4BF0-88E1-39C1A1865A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5603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C73AC-2A83-C9A4-1BD5-B6820A339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F88DDE-0CBA-2808-7C7F-D08D0D2C6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FA059A-BAA4-B2AF-CD52-E5C1AF08C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6F89-E7B9-44D4-8D1E-E36F87AC4C69}" type="datetimeFigureOut">
              <a:rPr lang="pt-BR" smtClean="0"/>
              <a:t>01/04/2026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79DB63-8AD1-6C58-D405-7F65901B4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362664-134C-85D8-5606-1B9142A2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81A8D-0503-4BF0-88E1-39C1A1865A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400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D19E1A-E7AB-E17E-44F5-395EA0124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C0C57E-49B1-53A8-4CDA-6CB10E1BC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24F9103-D10F-E978-75A2-AB3C4DD85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1A8A19-C619-C295-F35C-8578367A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6F89-E7B9-44D4-8D1E-E36F87AC4C69}" type="datetimeFigureOut">
              <a:rPr lang="pt-BR" smtClean="0"/>
              <a:t>01/04/2026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7D4E01-D22B-53B9-1AF1-25F3E4DE7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5E69BC8-3047-3FBF-C43E-A9473105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81A8D-0503-4BF0-88E1-39C1A1865A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199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9C91D1-EAFA-BE4D-6F62-0F0ED38A0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5AB3C6D-42D5-2EB3-6A32-2B8F93ECE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8613C6C-3BB4-7A1A-E991-B92C06D81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B94A4A3-92BD-1A10-1BDA-4FDF94FE8D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5FD3F1-B1AF-D652-A4CE-F01EF7CB49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0BA0B91-7BFF-D303-8769-19DA974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6F89-E7B9-44D4-8D1E-E36F87AC4C69}" type="datetimeFigureOut">
              <a:rPr lang="pt-BR" smtClean="0"/>
              <a:t>01/04/2026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5E45398-03BB-A1DD-BC56-1015124D9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58753FF-04E5-03B8-3CE2-3C4F5123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81A8D-0503-4BF0-88E1-39C1A1865A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615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561BD9-943E-97A0-6F04-BCC13A536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E3DFB06-29F8-BDD7-185A-4C1EAB9D6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6F89-E7B9-44D4-8D1E-E36F87AC4C69}" type="datetimeFigureOut">
              <a:rPr lang="pt-BR" smtClean="0"/>
              <a:t>01/04/2026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079AA5B-0272-B10D-02C9-55DF3FD81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927700-65EE-F4E2-5C75-8028E61E4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81A8D-0503-4BF0-88E1-39C1A1865A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3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CDEFC5C-B668-89A9-56B6-D0B090AC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6F89-E7B9-44D4-8D1E-E36F87AC4C69}" type="datetimeFigureOut">
              <a:rPr lang="pt-BR" smtClean="0"/>
              <a:t>01/04/2026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EAC965B-E460-86EA-5CEC-E027CC85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885AEA-C1C7-68CE-514D-981227F2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81A8D-0503-4BF0-88E1-39C1A1865A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860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606F48-AABD-B24E-F312-9272C9B2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0B1C17-F849-80DE-7762-55CAE829F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E14B65C-CBCC-848B-C19F-382C2134C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5A101A7-E3D5-8ACD-9F57-0F35148D7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6F89-E7B9-44D4-8D1E-E36F87AC4C69}" type="datetimeFigureOut">
              <a:rPr lang="pt-BR" smtClean="0"/>
              <a:t>01/04/2026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983EF4-1B55-E411-4EEA-29463B04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DEF7E8E-6DF1-FBD8-FC5D-6EFA19106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81A8D-0503-4BF0-88E1-39C1A1865A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79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A5DB09-5348-2491-6223-0AC301784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5415BFF-C5AD-4F67-1B23-6EBC8CC5E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AD9EC6-0850-6D63-105D-21C5BE5BC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F93F804-B745-A8B3-D874-345925BE2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6F89-E7B9-44D4-8D1E-E36F87AC4C69}" type="datetimeFigureOut">
              <a:rPr lang="pt-BR" smtClean="0"/>
              <a:t>01/04/2026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5031AC-DAD3-9A5C-E086-82585D88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D93841F-DB38-C1D4-CE50-BA4A75418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81A8D-0503-4BF0-88E1-39C1A1865A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892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6669E6D-D6FF-1921-27BB-A919A64D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A538D9-1C07-A8A4-D57A-439B3375E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9E8FE1-0D4C-1695-6914-02807C9B8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C6F89-E7B9-44D4-8D1E-E36F87AC4C69}" type="datetimeFigureOut">
              <a:rPr lang="pt-BR" smtClean="0"/>
              <a:t>01/04/2026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F610AC-7150-C9D0-7101-AB01C660B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229B5C-23E7-13F3-F0C1-C07D24764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81A8D-0503-4BF0-88E1-39C1A1865A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055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9B35F6F-A005-4674-CEC1-B4C27ACFD10A}"/>
              </a:ext>
            </a:extLst>
          </p:cNvPr>
          <p:cNvSpPr txBox="1"/>
          <p:nvPr/>
        </p:nvSpPr>
        <p:spPr>
          <a:xfrm>
            <a:off x="6927185" y="1730760"/>
            <a:ext cx="4975334" cy="108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Esse é seu slide inicial, insira seu título aqui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579FE47-E058-C45F-82E9-23693C76F02A}"/>
              </a:ext>
            </a:extLst>
          </p:cNvPr>
          <p:cNvSpPr txBox="1"/>
          <p:nvPr/>
        </p:nvSpPr>
        <p:spPr>
          <a:xfrm>
            <a:off x="6927185" y="3064260"/>
            <a:ext cx="4975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Preencha da forma como você achar melhor.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Recomendamos o uso deste slide de “capa” como início de sua apresentação.</a:t>
            </a:r>
          </a:p>
        </p:txBody>
      </p:sp>
    </p:spTree>
    <p:extLst>
      <p:ext uri="{BB962C8B-B14F-4D97-AF65-F5344CB8AC3E}">
        <p14:creationId xmlns:p14="http://schemas.microsoft.com/office/powerpoint/2010/main" val="125805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0BE2D-A41B-9DA0-A7CD-DADB2C58D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C14EFC-30DE-0082-CE8C-B55C777D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5925"/>
            <a:ext cx="10515600" cy="1325563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DB00FC-9FC5-02B6-E907-C7332D5D2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9599"/>
            <a:ext cx="10515600" cy="3342323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2332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397EB9-59A6-6300-3188-E5E16BF4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5925"/>
            <a:ext cx="10515600" cy="1325563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1592E3-8808-67B4-E32A-7CF07B017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9599"/>
            <a:ext cx="10515600" cy="3342323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95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BC760-B316-6FF6-0F19-78F199686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29592-4DF5-48E9-4DD4-AAE94F8E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5925"/>
            <a:ext cx="10515600" cy="1325563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A7D47A-27E5-25B3-1D66-547908930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9599"/>
            <a:ext cx="10515600" cy="3342323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4549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F9411-D069-4308-DCC7-447BA5344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19A894-7938-EDF7-F526-2C6AF1D1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5925"/>
            <a:ext cx="10515600" cy="1325563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05C0AA-5EAF-BC4A-BCF4-F6BD8BB2E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9599"/>
            <a:ext cx="10515600" cy="3342323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033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6D248-E9FD-4447-5C23-795A6BDD2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BC388C-D951-2DF5-E3AE-DCA7DF4EC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5925"/>
            <a:ext cx="10515600" cy="1325563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12CD93-5B7D-F418-4461-72C470D8A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9599"/>
            <a:ext cx="10515600" cy="3342323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1100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71BAE-159C-B726-8652-F7DC7DF76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E7E459-B7B1-D759-E904-AD20550B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5925"/>
            <a:ext cx="10515600" cy="1325563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2AE148-2BBC-E148-0A6B-6974CF418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9599"/>
            <a:ext cx="10515600" cy="3342323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3166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72E7A-4999-AFA2-1136-87D4976E4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88C17-E35B-D437-D9B9-A5D6581E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5925"/>
            <a:ext cx="10515600" cy="1325563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E6B092-8C9B-8980-E637-F7515412F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9599"/>
            <a:ext cx="10515600" cy="3342323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2282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72A7E-8D2A-AF98-5936-DE6FBE3FA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5C3597-2437-D453-E809-7FE44F825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5925"/>
            <a:ext cx="10515600" cy="1325563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1318DC-E8AA-D0B7-50C1-11C4B9041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9599"/>
            <a:ext cx="10515600" cy="3342323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3297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84611-1AE2-E95C-021C-048C7541D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B68A9-136F-9FAD-D0C3-85E6E6BE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5925"/>
            <a:ext cx="10515600" cy="1325563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5A54BB-86E3-BB85-6F97-4FE3E227F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9599"/>
            <a:ext cx="10515600" cy="3342323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41388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33</Words>
  <Application>Microsoft Office PowerPoint</Application>
  <PresentationFormat>Widescreen</PresentationFormat>
  <Paragraphs>3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Fira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Caique Nunes</dc:creator>
  <cp:lastModifiedBy>Carlos Henrique do Amaral Nunes</cp:lastModifiedBy>
  <cp:revision>13</cp:revision>
  <dcterms:created xsi:type="dcterms:W3CDTF">2022-05-20T18:18:19Z</dcterms:created>
  <dcterms:modified xsi:type="dcterms:W3CDTF">2026-04-01T18:17:53Z</dcterms:modified>
</cp:coreProperties>
</file>